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  <p:sldMasterId id="2147483707" r:id="rId2"/>
  </p:sldMasterIdLst>
  <p:sldIdLst>
    <p:sldId id="256" r:id="rId3"/>
    <p:sldId id="257" r:id="rId4"/>
    <p:sldId id="258" r:id="rId5"/>
    <p:sldId id="271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68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0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556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7376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6769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81006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59368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65154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11158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91950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24562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1545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2035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6532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63206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5415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98365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1872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20991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68705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31658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317156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3241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6617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654867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18170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51214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8600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6777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110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203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678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09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3506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4928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AD78C-4132-433D-8A6A-45B535C478BF}" type="datetimeFigureOut">
              <a:rPr lang="en-IN" smtClean="0"/>
              <a:t>05-06-2023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286BEF1-F6BC-4A29-8D56-491F90098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3202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39228-2C5D-4163-9607-60AE9F8256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36125" y="2840855"/>
            <a:ext cx="9144000" cy="2083956"/>
          </a:xfrm>
        </p:spPr>
        <p:txBody>
          <a:bodyPr>
            <a:noAutofit/>
          </a:bodyPr>
          <a:lstStyle/>
          <a:p>
            <a:r>
              <a:rPr lang="en-US" sz="4800" dirty="0">
                <a:latin typeface="Algerian" panose="04020705040A02060702" pitchFamily="82" charset="0"/>
              </a:rPr>
              <a:t>Id card generator for college students </a:t>
            </a:r>
            <a:br>
              <a:rPr lang="en-IN" sz="4800" dirty="0"/>
            </a:br>
            <a:endParaRPr lang="en-IN"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3CCE56-5D26-49A4-84DE-F4AFF6B330E9}"/>
              </a:ext>
            </a:extLst>
          </p:cNvPr>
          <p:cNvSpPr txBox="1"/>
          <p:nvPr/>
        </p:nvSpPr>
        <p:spPr>
          <a:xfrm>
            <a:off x="6451107" y="4323425"/>
            <a:ext cx="40245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lgerian" panose="04020705040A02060702" pitchFamily="82" charset="0"/>
              </a:rPr>
              <a:t>Submitted by:</a:t>
            </a:r>
          </a:p>
          <a:p>
            <a:r>
              <a:rPr lang="en-US" dirty="0">
                <a:solidFill>
                  <a:schemeClr val="accent1"/>
                </a:solidFill>
                <a:latin typeface="Algerian" panose="04020705040A02060702" pitchFamily="82" charset="0"/>
              </a:rPr>
              <a:t> </a:t>
            </a:r>
          </a:p>
          <a:p>
            <a:r>
              <a:rPr lang="en-US" dirty="0">
                <a:solidFill>
                  <a:schemeClr val="accent1"/>
                </a:solidFill>
                <a:latin typeface="Algerian" panose="04020705040A02060702" pitchFamily="82" charset="0"/>
              </a:rPr>
              <a:t>Lakshmi Singh {2004949}</a:t>
            </a:r>
          </a:p>
          <a:p>
            <a:r>
              <a:rPr lang="en-US" dirty="0">
                <a:solidFill>
                  <a:schemeClr val="accent1"/>
                </a:solidFill>
                <a:latin typeface="Algerian" panose="04020705040A02060702" pitchFamily="82" charset="0"/>
              </a:rPr>
              <a:t>Neelam  {2004962}</a:t>
            </a:r>
          </a:p>
          <a:p>
            <a:r>
              <a:rPr lang="en-US" dirty="0">
                <a:solidFill>
                  <a:schemeClr val="accent1"/>
                </a:solidFill>
                <a:latin typeface="Algerian" panose="04020705040A02060702" pitchFamily="82" charset="0"/>
              </a:rPr>
              <a:t>Himanshu Mahajan {2104587} </a:t>
            </a:r>
            <a:endParaRPr lang="en-IN" dirty="0">
              <a:solidFill>
                <a:schemeClr val="accent1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863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5AB6BE-7EBF-4869-A647-DCC0EF32F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38" y="544944"/>
            <a:ext cx="8540318" cy="495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790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7B4E16-DA97-4B23-834C-4B0A4E365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950" y="825649"/>
            <a:ext cx="5460229" cy="4721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430363-9684-47FA-9C00-4D520707ADCA}"/>
              </a:ext>
            </a:extLst>
          </p:cNvPr>
          <p:cNvSpPr txBox="1"/>
          <p:nvPr/>
        </p:nvSpPr>
        <p:spPr>
          <a:xfrm>
            <a:off x="825623" y="363984"/>
            <a:ext cx="4279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Authorized</a:t>
            </a:r>
            <a:r>
              <a:rPr lang="en-US" sz="2400" b="1" dirty="0">
                <a:solidFill>
                  <a:schemeClr val="accent1"/>
                </a:solidFill>
              </a:rPr>
              <a:t> user </a:t>
            </a:r>
            <a:endParaRPr lang="en-IN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972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C8354C-8129-4447-83E0-D5574CD0A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345" y="696726"/>
            <a:ext cx="5632608" cy="51874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5337EC-6FE9-4E6C-A810-F9DFEC2D76EA}"/>
              </a:ext>
            </a:extLst>
          </p:cNvPr>
          <p:cNvSpPr txBox="1"/>
          <p:nvPr/>
        </p:nvSpPr>
        <p:spPr>
          <a:xfrm>
            <a:off x="1278384" y="310718"/>
            <a:ext cx="4714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Un-Authorized</a:t>
            </a:r>
            <a:r>
              <a:rPr lang="en-US" sz="2400" b="1" dirty="0">
                <a:solidFill>
                  <a:schemeClr val="accent1"/>
                </a:solidFill>
              </a:rPr>
              <a:t> user </a:t>
            </a:r>
            <a:endParaRPr lang="en-IN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993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406C3-1332-4939-8B10-8F6D6354C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Scope: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C11A10-723A-4D25-8F5A-8FEB18FC7F0D}"/>
              </a:ext>
            </a:extLst>
          </p:cNvPr>
          <p:cNvSpPr txBox="1"/>
          <p:nvPr/>
        </p:nvSpPr>
        <p:spPr>
          <a:xfrm>
            <a:off x="677334" y="1791610"/>
            <a:ext cx="90082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•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major future scope of our project is to implement it on the college database so that it is capable of generating Id-cards for every student that is studying in the college. The student just wants to enter our website and enter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universityRoll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Number to get his/her id-card that contains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-code which is unique for each student.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Another future scope that can be fulfilled in our project is implementing it on the hardware level in the college which will include 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-code reader installed on the main gate of the college and it will gives us with the response whether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-code scanned is an authorized entity or it is an outsider which means it is an un-authorized person.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268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256E45-031C-4E48-9562-FAA2B3542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60086C-4A76-4837-886D-18BAAB09A7A2}"/>
              </a:ext>
            </a:extLst>
          </p:cNvPr>
          <p:cNvSpPr txBox="1"/>
          <p:nvPr/>
        </p:nvSpPr>
        <p:spPr>
          <a:xfrm>
            <a:off x="838200" y="1930400"/>
            <a:ext cx="105156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Theoretical knowledge without proper practical knowledge is waste. Making a project</a:t>
            </a:r>
          </a:p>
          <a:p>
            <a:pPr algn="just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doesn’t just help in clearing the concepts but also eradicate the problem in</a:t>
            </a:r>
          </a:p>
          <a:p>
            <a:pPr algn="just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implementations. This project helped us to learn about designing and procedure of</a:t>
            </a:r>
          </a:p>
          <a:p>
            <a:pPr algn="just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“ID-card generator For College Students”. This project give me a chance to explore</a:t>
            </a:r>
          </a:p>
          <a:p>
            <a:pPr algn="just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more new things regarding to my field which I can’t come to know without</a:t>
            </a:r>
          </a:p>
          <a:p>
            <a:pPr algn="just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participated in creation of this project.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helps me to understand the languages which I used in this project. I</a:t>
            </a:r>
          </a:p>
          <a:p>
            <a:pPr algn="just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theoretically learnt these languages in the college but while making this project I feel</a:t>
            </a:r>
          </a:p>
          <a:p>
            <a:pPr algn="just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each language. Also I came to gain some experience in working on a project</a:t>
            </a:r>
          </a:p>
          <a:p>
            <a:pPr algn="just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working on two or more languages at the same time. With the help of many links</a:t>
            </a:r>
          </a:p>
          <a:p>
            <a:pPr algn="just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tools, I am able to make a application which is completely working and can be</a:t>
            </a:r>
          </a:p>
          <a:p>
            <a:pPr algn="just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if needed. At last I want to say that I am capable of making a application</a:t>
            </a:r>
          </a:p>
          <a:p>
            <a:pPr algn="just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I think to make at the very first time when I started making this project.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694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F9B653-CFF8-4610-8207-2229ED7D5C34}"/>
              </a:ext>
            </a:extLst>
          </p:cNvPr>
          <p:cNvSpPr txBox="1"/>
          <p:nvPr/>
        </p:nvSpPr>
        <p:spPr>
          <a:xfrm>
            <a:off x="506028" y="615225"/>
            <a:ext cx="8635013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chemeClr val="accent1"/>
                </a:solidFill>
                <a:latin typeface="Algerian" panose="04020705040A02060702" pitchFamily="82" charset="0"/>
              </a:rPr>
              <a:t>Thank </a:t>
            </a:r>
          </a:p>
          <a:p>
            <a:pPr algn="ctr"/>
            <a:r>
              <a:rPr lang="en-US" sz="16600" b="1" dirty="0">
                <a:solidFill>
                  <a:schemeClr val="accent1"/>
                </a:solidFill>
                <a:latin typeface="Algerian" panose="04020705040A02060702" pitchFamily="82" charset="0"/>
              </a:rPr>
              <a:t>you</a:t>
            </a:r>
            <a:endParaRPr lang="en-IN" sz="16600" b="1" dirty="0">
              <a:solidFill>
                <a:schemeClr val="accent1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489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9C6FA-35E8-409A-BAEB-DD33A1D9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A4E7E-8E91-4915-BB9B-8ED121F60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998" y="1472015"/>
            <a:ext cx="11353800" cy="435133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is related to the student entry system in our college, our main focus for this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id to build a website which contains the data set of the current students in the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college. Any student can visit the site and can login through his/her credentials and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he /she can download their id card which contains a unique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code through which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entry of the students can be possible in the college premises. The main goal of this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is to create a safe environment and a proper disciplined place where student can</a:t>
            </a:r>
          </a:p>
          <a:p>
            <a:pPr marL="0" indent="0" algn="l">
              <a:buNone/>
            </a:pPr>
            <a:r>
              <a:rPr lang="en-IN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more qualitatively.</a:t>
            </a:r>
          </a:p>
          <a:p>
            <a:pPr marL="0" indent="0" algn="l"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can help stopping the outsiders to enter in the college premises which is one of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major issues in our college. This can be achieved by providing students a unique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endParaRPr lang="en-US" sz="18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codes for each student and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code scanners are to be installed on the main gate of the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which checks for the authenticity of the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code and it will then allow the student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pass through the gate.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363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170BE-18DB-4477-B520-120F80A7A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9604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of the project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5A6B1-5EFA-4368-A7C2-E2723B96A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3339"/>
            <a:ext cx="8596668" cy="3880773"/>
          </a:xfrm>
        </p:spPr>
        <p:txBody>
          <a:bodyPr>
            <a:normAutofit fontScale="92500"/>
          </a:bodyPr>
          <a:lstStyle/>
          <a:p>
            <a:pPr algn="l">
              <a:lnSpc>
                <a:spcPct val="100000"/>
              </a:lnSpc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objective behind making this project is to build a proper system that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restrict the entry of outsiders in our college also it can be used to recognize the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students easily and can be helpful in maintaining the proper disciplined environment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college. It can also contribute in the student management system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it will be implemented as per college data set of students. This system can also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converted into a proper library management system for maintaining the student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IN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data.</a:t>
            </a:r>
          </a:p>
          <a:p>
            <a:pPr algn="l"/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this objective can be fulfilled by this project as this will only allow the authorized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to pass through the main gate of the campus which will in turn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stops the outsiders from entering the college.</a:t>
            </a:r>
            <a:endParaRPr lang="en-IN" sz="18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IN" sz="1800" b="0" i="0" u="none" strike="noStrike" baseline="0" dirty="0">
              <a:latin typeface="CMR12"/>
            </a:endParaRPr>
          </a:p>
        </p:txBody>
      </p:sp>
    </p:spTree>
    <p:extLst>
      <p:ext uri="{BB962C8B-B14F-4D97-AF65-F5344CB8AC3E}">
        <p14:creationId xmlns:p14="http://schemas.microsoft.com/office/powerpoint/2010/main" val="1556759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F6056C-B429-4DBF-A957-286852EC32A4}"/>
              </a:ext>
            </a:extLst>
          </p:cNvPr>
          <p:cNvSpPr txBox="1"/>
          <p:nvPr/>
        </p:nvSpPr>
        <p:spPr>
          <a:xfrm>
            <a:off x="585926" y="541538"/>
            <a:ext cx="6125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 by this project: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F88D77-3C54-4230-8FA2-3EDA16058DA4}"/>
              </a:ext>
            </a:extLst>
          </p:cNvPr>
          <p:cNvSpPr txBox="1"/>
          <p:nvPr/>
        </p:nvSpPr>
        <p:spPr>
          <a:xfrm>
            <a:off x="585926" y="1443841"/>
            <a:ext cx="1063544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800" b="1" i="0" u="none" strike="noStrike" baseline="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 :-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VS Code :- </a:t>
            </a: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a code editor which is used to write the code in any language</a:t>
            </a:r>
          </a:p>
          <a:p>
            <a:pPr algn="l"/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we will use this to write our code for the whole project. It can be used to write</a:t>
            </a:r>
          </a:p>
          <a:p>
            <a:pPr algn="l"/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code in the python and also in web development languages.</a:t>
            </a:r>
          </a:p>
          <a:p>
            <a:pPr algn="l"/>
            <a:r>
              <a:rPr lang="en-IN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Apache Server :- </a:t>
            </a: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Apache HTTP Server Project is an effort to develop and maintain</a:t>
            </a:r>
          </a:p>
          <a:p>
            <a:pPr algn="l"/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open-source HTTP server for modern operating systems including UNIX</a:t>
            </a:r>
          </a:p>
          <a:p>
            <a:pPr algn="l"/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Windows. The goal of this project is to provide a secure, efficient and extensible</a:t>
            </a:r>
          </a:p>
          <a:p>
            <a:pPr algn="l"/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 that provides HTTP services in sync with the current HTTP standards.</a:t>
            </a:r>
          </a:p>
          <a:p>
            <a:pPr algn="l"/>
            <a:r>
              <a:rPr lang="en-IN" sz="1800" b="1" i="0" u="none" strike="noStrike" baseline="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 :-</a:t>
            </a:r>
          </a:p>
          <a:p>
            <a:pPr algn="l"/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CPU – i3 5th generation or above.</a:t>
            </a:r>
          </a:p>
          <a:p>
            <a:pPr algn="l"/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RAM – 4 Gb or more</a:t>
            </a:r>
          </a:p>
          <a:p>
            <a:pPr algn="l"/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Disk Space – 20Gb or more</a:t>
            </a:r>
          </a:p>
          <a:p>
            <a:pPr algn="l"/>
            <a:r>
              <a:rPr lang="en-IN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Operating System – Any</a:t>
            </a:r>
          </a:p>
        </p:txBody>
      </p:sp>
    </p:spTree>
    <p:extLst>
      <p:ext uri="{BB962C8B-B14F-4D97-AF65-F5344CB8AC3E}">
        <p14:creationId xmlns:p14="http://schemas.microsoft.com/office/powerpoint/2010/main" val="704384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55F5D-E2C9-4BF9-B195-F7826FF43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0258"/>
            <a:ext cx="10515600" cy="984281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Declaration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83243D-039A-434E-B489-A8E134BA5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035" y="1580227"/>
            <a:ext cx="8234779" cy="389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686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C7C997-440D-404F-B3C0-C15CF3B3E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95" y="683581"/>
            <a:ext cx="8771138" cy="464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861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A48746-DF01-401D-AD28-21DC4AD71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847" y="790113"/>
            <a:ext cx="7838983" cy="498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871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CD19BB-E4EC-42B5-81D2-DD87B3AA6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867" y="1042899"/>
            <a:ext cx="7580335" cy="4461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76DF51-86F0-4847-B97C-B49D324362EC}"/>
              </a:ext>
            </a:extLst>
          </p:cNvPr>
          <p:cNvSpPr txBox="1"/>
          <p:nvPr/>
        </p:nvSpPr>
        <p:spPr>
          <a:xfrm>
            <a:off x="1235191" y="303863"/>
            <a:ext cx="3825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Identity Card  </a:t>
            </a:r>
            <a:endParaRPr lang="en-IN" sz="24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0125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49386C-1C56-4C54-B0D5-3A351DD2A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48" y="603682"/>
            <a:ext cx="8522564" cy="475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12382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80</TotalTime>
  <Words>819</Words>
  <Application>Microsoft Office PowerPoint</Application>
  <PresentationFormat>Widescreen</PresentationFormat>
  <Paragraphs>69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Algerian</vt:lpstr>
      <vt:lpstr>Arial</vt:lpstr>
      <vt:lpstr>CMR12</vt:lpstr>
      <vt:lpstr>Times New Roman</vt:lpstr>
      <vt:lpstr>Trebuchet MS</vt:lpstr>
      <vt:lpstr>Wingdings</vt:lpstr>
      <vt:lpstr>Wingdings 3</vt:lpstr>
      <vt:lpstr>Facet</vt:lpstr>
      <vt:lpstr>1_Facet</vt:lpstr>
      <vt:lpstr>Id card generator for college students  </vt:lpstr>
      <vt:lpstr>Introduction </vt:lpstr>
      <vt:lpstr>Objectives of the project </vt:lpstr>
      <vt:lpstr>PowerPoint Presentation</vt:lpstr>
      <vt:lpstr>Results and Declaration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Scope:</vt:lpstr>
      <vt:lpstr>Conclusion: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 card generator for college students</dc:title>
  <dc:creator>neelam sharma</dc:creator>
  <cp:lastModifiedBy>neelam sharma</cp:lastModifiedBy>
  <cp:revision>1</cp:revision>
  <dcterms:created xsi:type="dcterms:W3CDTF">2023-06-05T12:32:39Z</dcterms:created>
  <dcterms:modified xsi:type="dcterms:W3CDTF">2023-06-05T13:53:17Z</dcterms:modified>
</cp:coreProperties>
</file>

<file path=docProps/thumbnail.jpeg>
</file>